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my Hsieh" initials="TH" lastIdx="1" clrIdx="0">
    <p:extLst>
      <p:ext uri="{19B8F6BF-5375-455C-9EA6-DF929625EA0E}">
        <p15:presenceInfo xmlns:p15="http://schemas.microsoft.com/office/powerpoint/2012/main" userId="1067e5eae727de1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3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5-29T22:24:33.066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0B213-EBEB-40FF-845E-D9E1B11B16EB}" type="datetimeFigureOut">
              <a:rPr lang="zh-TW" altLang="en-US" smtClean="0"/>
              <a:t>2023/6/17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33A5E-25C2-4A44-B948-78D772A5A7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8955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5325-1A35-4B19-B196-81A018393B5F}" type="datetimeFigureOut">
              <a:rPr lang="zh-TW" altLang="en-US" smtClean="0"/>
              <a:t>2023/6/17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046C-CC6A-4743-9FB9-39C795E296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9965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5325-1A35-4B19-B196-81A018393B5F}" type="datetimeFigureOut">
              <a:rPr lang="zh-TW" altLang="en-US" smtClean="0"/>
              <a:t>2023/6/17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046C-CC6A-4743-9FB9-39C795E296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9965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5325-1A35-4B19-B196-81A018393B5F}" type="datetimeFigureOut">
              <a:rPr lang="zh-TW" altLang="en-US" smtClean="0"/>
              <a:t>2023/6/17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046C-CC6A-4743-9FB9-39C795E296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424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5325-1A35-4B19-B196-81A018393B5F}" type="datetimeFigureOut">
              <a:rPr lang="zh-TW" altLang="en-US" smtClean="0"/>
              <a:t>2023/6/17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046C-CC6A-4743-9FB9-39C795E296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6845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5325-1A35-4B19-B196-81A018393B5F}" type="datetimeFigureOut">
              <a:rPr lang="zh-TW" altLang="en-US" smtClean="0"/>
              <a:t>2023/6/17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046C-CC6A-4743-9FB9-39C795E296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5122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5325-1A35-4B19-B196-81A018393B5F}" type="datetimeFigureOut">
              <a:rPr lang="zh-TW" altLang="en-US" smtClean="0"/>
              <a:t>2023/6/17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046C-CC6A-4743-9FB9-39C795E296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5088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5325-1A35-4B19-B196-81A018393B5F}" type="datetimeFigureOut">
              <a:rPr lang="zh-TW" altLang="en-US" smtClean="0"/>
              <a:t>2023/6/17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046C-CC6A-4743-9FB9-39C795E296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0660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5325-1A35-4B19-B196-81A018393B5F}" type="datetimeFigureOut">
              <a:rPr lang="zh-TW" altLang="en-US" smtClean="0"/>
              <a:t>2023/6/17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046C-CC6A-4743-9FB9-39C795E296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103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5325-1A35-4B19-B196-81A018393B5F}" type="datetimeFigureOut">
              <a:rPr lang="zh-TW" altLang="en-US" smtClean="0"/>
              <a:t>2023/6/17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046C-CC6A-4743-9FB9-39C795E296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4633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5325-1A35-4B19-B196-81A018393B5F}" type="datetimeFigureOut">
              <a:rPr lang="zh-TW" altLang="en-US" smtClean="0"/>
              <a:t>2023/6/17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046C-CC6A-4743-9FB9-39C795E296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0850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5325-1A35-4B19-B196-81A018393B5F}" type="datetimeFigureOut">
              <a:rPr lang="zh-TW" altLang="en-US" smtClean="0"/>
              <a:t>2023/6/17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046C-CC6A-4743-9FB9-39C795E296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1529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C5325-1A35-4B19-B196-81A018393B5F}" type="datetimeFigureOut">
              <a:rPr lang="zh-TW" altLang="en-US" smtClean="0"/>
              <a:t>2023/6/17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D046C-CC6A-4743-9FB9-39C795E296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865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2073563"/>
            <a:ext cx="9144000" cy="1436399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zh-TW" altLang="en-US" sz="8000" dirty="0" smtClean="0"/>
              <a:t>蔡英*切牙橋植牙</a:t>
            </a:r>
            <a:endParaRPr lang="zh-TW" altLang="en-US" sz="8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039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544" y="1258824"/>
            <a:ext cx="6534912" cy="434035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969491" y="725055"/>
            <a:ext cx="580967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切開原來的牙橋 保留仍可用的大臼齒牙套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5407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544" y="1258824"/>
            <a:ext cx="6534912" cy="434035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 flipH="1">
            <a:off x="4377572" y="554181"/>
            <a:ext cx="293762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現場抽靜脈血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6618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544" y="1258824"/>
            <a:ext cx="6534912" cy="434035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 flipH="1">
            <a:off x="4442695" y="612493"/>
            <a:ext cx="296025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抽到三管全血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20821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544" y="1258824"/>
            <a:ext cx="6534912" cy="434035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496127" y="674049"/>
            <a:ext cx="719974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現場用離心機 做出血小板生長因子 </a:t>
            </a:r>
            <a:r>
              <a:rPr lang="en-US" altLang="zh-TW" sz="3200" dirty="0" smtClean="0"/>
              <a:t>PRF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22414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544" y="1258824"/>
            <a:ext cx="6534912" cy="434035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 flipH="1">
            <a:off x="2982883" y="674049"/>
            <a:ext cx="6380573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zh-TW" sz="3200" dirty="0"/>
              <a:t>生長因子</a:t>
            </a:r>
            <a:r>
              <a:rPr lang="en-US" altLang="zh-TW" sz="3200" dirty="0"/>
              <a:t>PRF </a:t>
            </a:r>
            <a:r>
              <a:rPr lang="zh-TW" altLang="zh-TW" sz="3200" dirty="0"/>
              <a:t>加上 </a:t>
            </a:r>
            <a:r>
              <a:rPr lang="en-US" altLang="zh-TW" sz="3200" dirty="0" smtClean="0"/>
              <a:t>Bio-Oss</a:t>
            </a:r>
            <a:r>
              <a:rPr lang="zh-TW" altLang="en-US" sz="3200" dirty="0" smtClean="0"/>
              <a:t>瑞士骨粉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4575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544" y="1258824"/>
            <a:ext cx="6534912" cy="434035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 flipH="1">
            <a:off x="3400735" y="604983"/>
            <a:ext cx="557701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植入較長的植體 達到初期穩定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19835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544" y="1258824"/>
            <a:ext cx="6534912" cy="434035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258035" y="492420"/>
            <a:ext cx="5322547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骨粉</a:t>
            </a:r>
            <a:r>
              <a:rPr lang="en-US" altLang="zh-TW" sz="3600" dirty="0" smtClean="0"/>
              <a:t>+PRF </a:t>
            </a:r>
            <a:r>
              <a:rPr lang="zh-TW" altLang="en-US" sz="3600" dirty="0" smtClean="0"/>
              <a:t>填滿所有的間隙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48024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544" y="1258824"/>
            <a:ext cx="6534912" cy="434035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985818" y="604776"/>
            <a:ext cx="8469746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再釘上</a:t>
            </a:r>
            <a:r>
              <a:rPr lang="en-US" altLang="zh-TW" sz="3200" dirty="0" smtClean="0"/>
              <a:t> titanium reinforced PTFE membrane </a:t>
            </a:r>
            <a:r>
              <a:rPr lang="zh-TW" altLang="en-US" sz="3200" dirty="0" smtClean="0"/>
              <a:t>蓋滿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09598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544" y="1258824"/>
            <a:ext cx="6534912" cy="434035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181926" y="558800"/>
            <a:ext cx="5657273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拆下原有牙橋的根尖</a:t>
            </a:r>
            <a:r>
              <a:rPr lang="en-US" altLang="zh-TW" sz="3600" dirty="0" smtClean="0"/>
              <a:t>X</a:t>
            </a:r>
            <a:r>
              <a:rPr lang="zh-TW" altLang="en-US" sz="3600" dirty="0" smtClean="0"/>
              <a:t>光片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42629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544" y="1258824"/>
            <a:ext cx="6534912" cy="434035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37528" y="558800"/>
            <a:ext cx="4105563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植牙後的根尖</a:t>
            </a:r>
            <a:r>
              <a:rPr lang="en-US" altLang="zh-TW" sz="3600" dirty="0" smtClean="0"/>
              <a:t>X</a:t>
            </a:r>
            <a:r>
              <a:rPr lang="zh-TW" altLang="en-US" sz="3600" dirty="0" smtClean="0"/>
              <a:t>光片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85153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399" y="1923842"/>
            <a:ext cx="6534912" cy="434035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 flipH="1">
            <a:off x="2562628" y="1357745"/>
            <a:ext cx="6221154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有做根管治療及牙橋 但牙齦仍膿腫</a:t>
            </a:r>
            <a:endParaRPr lang="zh-TW" alt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649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82361" y="2658132"/>
            <a:ext cx="6534912" cy="434035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 flipH="1">
            <a:off x="3879640" y="817537"/>
            <a:ext cx="449372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等骨整合 傷口癒合後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66583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544" y="1258824"/>
            <a:ext cx="6534912" cy="434035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 flipH="1">
            <a:off x="2322482" y="535709"/>
            <a:ext cx="765279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重新翻開牙肉 見到新長出完整的新骨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31053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544" y="1258824"/>
            <a:ext cx="6534912" cy="434035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913817" y="568036"/>
            <a:ext cx="359072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取下 </a:t>
            </a:r>
            <a:r>
              <a:rPr lang="en-US" altLang="zh-TW" sz="3600" dirty="0" smtClean="0"/>
              <a:t>PTFE </a:t>
            </a:r>
            <a:r>
              <a:rPr lang="zh-TW" altLang="en-US" sz="3600" dirty="0" smtClean="0"/>
              <a:t>再生膜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14658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544" y="1258824"/>
            <a:ext cx="6534912" cy="434035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32909" y="543220"/>
            <a:ext cx="5398654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新長的骨已比植體還高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24329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544" y="1258824"/>
            <a:ext cx="6534912" cy="434035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881744" y="517236"/>
            <a:ext cx="660861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卸下癒合帽後的角化牙齦足夠厚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06591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544" y="1258824"/>
            <a:ext cx="6534912" cy="434035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740727" y="498764"/>
            <a:ext cx="4387273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做</a:t>
            </a:r>
            <a:r>
              <a:rPr lang="en-US" altLang="zh-TW" sz="3600" dirty="0"/>
              <a:t> </a:t>
            </a:r>
            <a:r>
              <a:rPr lang="en-US" altLang="zh-TW" sz="3600" dirty="0" smtClean="0"/>
              <a:t>screw types </a:t>
            </a:r>
            <a:r>
              <a:rPr lang="zh-TW" altLang="en-US" sz="3600" dirty="0" smtClean="0"/>
              <a:t>牙橋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5893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544" y="1258824"/>
            <a:ext cx="6534912" cy="434035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135418" y="434109"/>
            <a:ext cx="1260764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TW" altLang="en-US" sz="4000" dirty="0" smtClean="0"/>
              <a:t>完成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1587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544" y="1258824"/>
            <a:ext cx="6534912" cy="434035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645962" y="411018"/>
            <a:ext cx="5059311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TW" altLang="en-US" sz="4000" dirty="0" smtClean="0"/>
              <a:t>完成後的上下對咬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31770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946929"/>
            <a:ext cx="10573789" cy="5703889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740727" y="116379"/>
            <a:ext cx="163760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八年後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0640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594"/>
            <a:ext cx="12192000" cy="6576811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342768" y="370703"/>
            <a:ext cx="9757718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FFC000"/>
                </a:solidFill>
              </a:rPr>
              <a:t>用</a:t>
            </a:r>
            <a:r>
              <a:rPr lang="en-US" altLang="zh-TW" sz="3200" dirty="0" smtClean="0">
                <a:solidFill>
                  <a:srgbClr val="FFC000"/>
                </a:solidFill>
              </a:rPr>
              <a:t>gutta-percha point </a:t>
            </a:r>
            <a:r>
              <a:rPr lang="zh-TW" altLang="en-US" sz="3200" dirty="0" smtClean="0">
                <a:solidFill>
                  <a:srgbClr val="FFC000"/>
                </a:solidFill>
              </a:rPr>
              <a:t>從</a:t>
            </a:r>
            <a:r>
              <a:rPr lang="en-US" altLang="zh-TW" sz="3200" dirty="0" smtClean="0">
                <a:solidFill>
                  <a:srgbClr val="FFC000"/>
                </a:solidFill>
              </a:rPr>
              <a:t> fistula </a:t>
            </a:r>
            <a:r>
              <a:rPr lang="zh-TW" altLang="en-US" sz="3200" dirty="0" smtClean="0">
                <a:solidFill>
                  <a:srgbClr val="FFC000"/>
                </a:solidFill>
              </a:rPr>
              <a:t>反向插入 確定膿的源頭</a:t>
            </a:r>
            <a:endParaRPr lang="zh-TW" alt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19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544" y="1258824"/>
            <a:ext cx="6534912" cy="434035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 flipH="1">
            <a:off x="3154217" y="720436"/>
            <a:ext cx="6128327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/>
              <a:t>翻開牙齦 發現牙根尖處已破洞露出牙根尖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9362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544" y="1258824"/>
            <a:ext cx="6534912" cy="434035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040910" y="641927"/>
            <a:ext cx="351443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清理腐蝕的齒槽骨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88892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544" y="1258824"/>
            <a:ext cx="6534912" cy="434035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19056" y="554182"/>
            <a:ext cx="356523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取出已斷裂的牙根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59551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544" y="1258824"/>
            <a:ext cx="6534912" cy="434035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257964" y="637309"/>
            <a:ext cx="348672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斷成兩片狀的牙根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96590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544" y="1258824"/>
            <a:ext cx="6534912" cy="434035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124107" y="650958"/>
            <a:ext cx="5687383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清除拔牙後 傷口內的肉芽組織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98055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544" y="1258824"/>
            <a:ext cx="6534912" cy="434035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396580" y="628073"/>
            <a:ext cx="5216329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清理乾淨後 齒槽骨凹陷很深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79957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216</Words>
  <Application>Microsoft Office PowerPoint</Application>
  <PresentationFormat>寬螢幕</PresentationFormat>
  <Paragraphs>28</Paragraphs>
  <Slides>28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3" baseType="lpstr">
      <vt:lpstr>新細明體</vt:lpstr>
      <vt:lpstr>Arial</vt:lpstr>
      <vt:lpstr>Calibri</vt:lpstr>
      <vt:lpstr>Calibri Light</vt:lpstr>
      <vt:lpstr>Office 佈景主題</vt:lpstr>
      <vt:lpstr>蔡英*切牙橋植牙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蔡英玉切牙橋植牙</dc:title>
  <dc:creator>Vatech</dc:creator>
  <cp:lastModifiedBy>Tommy Hsieh</cp:lastModifiedBy>
  <cp:revision>21</cp:revision>
  <dcterms:created xsi:type="dcterms:W3CDTF">2023-05-29T07:24:37Z</dcterms:created>
  <dcterms:modified xsi:type="dcterms:W3CDTF">2023-06-16T22:12:37Z</dcterms:modified>
</cp:coreProperties>
</file>